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6" r:id="rId3"/>
    <p:sldId id="257" r:id="rId4"/>
    <p:sldId id="259" r:id="rId5"/>
  </p:sldIdLst>
  <p:sldSz cx="12192000" cy="6858000"/>
  <p:notesSz cx="6858000" cy="9144000"/>
  <p:embeddedFontLst>
    <p:embeddedFont>
      <p:font typeface="BlackSingature" panose="02000A03000000000000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criptina" panose="020B0604020202020204" charset="0"/>
      <p:regular r:id="rId15"/>
    </p:embeddedFont>
    <p:embeddedFont>
      <p:font typeface="The Hand" panose="03070502030502020204" pitchFamily="66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7F73D-E00B-4E5F-A47B-548DC0D443A8}" v="2" dt="2020-08-29T22:38:44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A9D23-DCD8-4C64-B079-9E7604445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96382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r>
              <a:rPr lang="en-US" sz="4000" b="1" dirty="0">
                <a:latin typeface="BlackSingature" panose="02000A03000000000000" pitchFamily="2" charset="0"/>
              </a:rPr>
              <a:t>the function of </a:t>
            </a:r>
            <a:r>
              <a:rPr lang="en-US" sz="4800" b="1" dirty="0">
                <a:latin typeface="BlackSingature" panose="02000A03000000000000" pitchFamily="2" charset="0"/>
              </a:rPr>
              <a:t>Hope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837D3-C0FA-460B-9DEB-8AB58D3D3D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lang="en-US" dirty="0"/>
              <a:t>August 30, 2020 at 11:00am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A487F-1DF2-4E05-8CE9-392108A9C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Jeremiah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EDC4C-146B-4E21-BFA9-2F9D44FA5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5DCB659E-4D1D-4374-8B82-2840DCC3A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6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1BD6-3151-428E-8C8E-A3CA8138D43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15B5-9A2B-4F49-B0B1-0479A5AB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15B5-9A2B-4F49-B0B1-0479A5ABF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15B5-9A2B-4F49-B0B1-0479A5ABF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15B5-9A2B-4F49-B0B1-0479A5ABF7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15B5-9A2B-4F49-B0B1-0479A5ABF7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0391-73B3-344B-9696-B545918D2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C6FFD-EC30-EE48-B283-D645AAB10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6281-D0C1-844D-A288-B911490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20B2-B24B-A146-A83F-031D1A48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512D-DC66-3244-B452-96D53B5B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41A2-85E7-4848-9E8D-3483CD62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C6832-ACEC-5B41-A0D6-F74ADA17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83E1-023F-9D4F-AD1A-445E98CB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A6614-7269-6742-B7D7-608163D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1BD21-25F7-7E4F-897B-BBA42802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E0E4E-C92F-9D4D-8477-6661DBECC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EBF38-B689-0643-9524-96D654016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92D12-3344-0F43-B865-6152F024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9CB-813A-FF45-A203-42607ADE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FE24-A7CE-2C4C-A432-1E60B890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D895-936E-844F-BA12-224E956F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933FA-FBE4-FD4C-BB31-2C0DADC65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71EE-EC1E-C14E-90E9-5A4438AB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39E1-7E68-3348-8EF4-FF8FB28A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D365-C658-EB42-BDAC-7A4D2608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12E6-64B7-FC45-82B4-07D690CA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40E4D-7EB6-FD41-9ACF-19C231022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1B8E-A753-5C48-BCED-5AF94066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4181-610D-9746-9EAC-CE2A7959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2EC8-8965-5E47-9F3F-225556E5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6A6-29FB-D940-97F2-B80632F1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F9A9-881F-194F-BFEF-96AB616C3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F7261-7E2F-0841-9354-63335AE9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FA002-50FE-014B-917C-787EF6EB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098FC-C505-6B45-AEAA-F45CFEE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0D75C-9938-2446-BDA4-D0DA12C0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1CB5-F7D1-6D43-8CE1-8EF0A9AD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6604E-9891-D24F-9FEA-55EDE4BC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BDEA-EA96-7744-A690-6ACD8E922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CFC7B-AC90-D04D-8ED2-9B96E9B4A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7CCD-8568-4045-82C4-15978664E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628AA-C00A-7B48-99C2-F2295791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8B269-B2E1-3248-AA9D-42B2AD05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DAD7-B706-0446-8C6C-8243B0B2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963F-66CC-7041-9F05-0D320C85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89CCF-D879-DE4B-BD8D-E287404C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D1F5-21E8-A847-9A23-26644B7A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7E68D-FBD2-0D47-A66A-CF3B7076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5392D-7098-AB49-9D76-AA1A47DF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BE6B3-1317-6740-8D6F-84AEE28F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DA7B-D372-DD41-87D2-D7ABD13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4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552A-CDD8-914D-997F-03171B5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2CB7-7925-384A-A99C-F76C7DDA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E2DC5-EC42-6542-9220-022E1C365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6F26D-43F0-D346-B145-CD8E3528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4584B-CA75-494F-9EE3-72429879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6056-AEC8-D94D-BF2B-C309C533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B76D-2D7A-554C-B678-2DB10CDB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2A03A-40A6-DD49-8D91-6FDBCBCC4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45B6D-7B3B-8B4D-8AF8-187CE0C5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43F6F-51B5-B84B-946F-D7DB549A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3422C-F3C0-F442-BDA5-640784C6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CDFC3-7A58-4D44-B6A8-AA0E4629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03253-5D77-C645-AD98-CF231D30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E8089-5E47-C94E-BDF3-4743E437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3133-60B8-5042-BEB4-BD9FF0133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B66B-2DA6-AC41-8F11-60437153C16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7AE6-DB8C-7147-88C4-7AD6A239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E9FD-8607-FE4F-A588-DEECD6EA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59C5-DAE7-E54D-B6BC-CCC04A0A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9C1F-F0CD-004C-A042-A204B0B3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4370A-CD57-2842-BE9F-E9172329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29C53E8-F810-9843-AD01-5C29F01135CE}"/>
              </a:ext>
            </a:extLst>
          </p:cNvPr>
          <p:cNvSpPr/>
          <p:nvPr/>
        </p:nvSpPr>
        <p:spPr>
          <a:xfrm>
            <a:off x="3746045" y="1022484"/>
            <a:ext cx="4813031" cy="4813031"/>
          </a:xfrm>
          <a:prstGeom prst="ellipse">
            <a:avLst/>
          </a:prstGeom>
          <a:solidFill>
            <a:srgbClr val="004C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E4CD0-B3B7-8D4C-AF14-249207F8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170" y="2403736"/>
            <a:ext cx="4378779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he Hand" panose="03070502030502020204" pitchFamily="66" charset="0"/>
                <a:cs typeface="Plantagenet Cherokee" panose="02020000000000000000" pitchFamily="18" charset="-79"/>
              </a:rPr>
              <a:t>the function of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C629BC-B2CC-044A-9DA2-25A52F219480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dirty="0">
                <a:solidFill>
                  <a:schemeClr val="bg1"/>
                </a:solidFill>
                <a:latin typeface="Scriptina" panose="02000505020000020004" pitchFamily="2" charset="77"/>
                <a:cs typeface="Plantagenet Cherokee" panose="02020000000000000000" pitchFamily="18" charset="-79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40314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C9E85-4192-5144-ADA1-992524482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C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7EDE-63F7-534D-899E-97FE68D0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1283"/>
            <a:ext cx="11353800" cy="5281591"/>
          </a:xfrm>
        </p:spPr>
        <p:txBody>
          <a:bodyPr/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Joy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(Romans 5:1-2; 12:12)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Stability </a:t>
            </a:r>
            <a:r>
              <a:rPr lang="en-US" sz="3600" i="1" dirty="0">
                <a:solidFill>
                  <a:schemeClr val="bg1"/>
                </a:solidFill>
              </a:rPr>
              <a:t>(Hebrews 6:19-20)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Focus </a:t>
            </a:r>
            <a:r>
              <a:rPr lang="en-US" sz="3600" i="1" dirty="0">
                <a:solidFill>
                  <a:schemeClr val="bg1"/>
                </a:solidFill>
              </a:rPr>
              <a:t>(1 Peter 1:13-16)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Purity </a:t>
            </a:r>
            <a:r>
              <a:rPr lang="en-US" sz="3600" i="1" dirty="0">
                <a:solidFill>
                  <a:schemeClr val="bg1"/>
                </a:solidFill>
              </a:rPr>
              <a:t>(1 John 3:2-3)</a:t>
            </a:r>
            <a:endParaRPr lang="en-US" sz="4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Perseverance </a:t>
            </a:r>
            <a:r>
              <a:rPr lang="en-US" sz="3600" i="1" dirty="0">
                <a:solidFill>
                  <a:schemeClr val="bg1"/>
                </a:solidFill>
              </a:rPr>
              <a:t>(Romans 8:24-25)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B76910-95CF-2A47-AA60-6086339C86C9}"/>
              </a:ext>
            </a:extLst>
          </p:cNvPr>
          <p:cNvSpPr txBox="1">
            <a:spLocks/>
          </p:cNvSpPr>
          <p:nvPr/>
        </p:nvSpPr>
        <p:spPr>
          <a:xfrm>
            <a:off x="-42341" y="878490"/>
            <a:ext cx="4378779" cy="23876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The Hand" panose="03070502030502020204" pitchFamily="66" charset="0"/>
                <a:cs typeface="Plantagenet Cherokee" panose="02020000000000000000" pitchFamily="18" charset="-79"/>
              </a:rPr>
              <a:t>the function of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779854-6F2C-934D-AF74-8ECC9025C459}"/>
              </a:ext>
            </a:extLst>
          </p:cNvPr>
          <p:cNvSpPr txBox="1">
            <a:spLocks/>
          </p:cNvSpPr>
          <p:nvPr/>
        </p:nvSpPr>
        <p:spPr>
          <a:xfrm>
            <a:off x="-2424952" y="16702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Scriptina" panose="02000505020000020004" pitchFamily="2" charset="77"/>
                <a:cs typeface="Plantagenet Cherokee" panose="02020000000000000000" pitchFamily="18" charset="-79"/>
              </a:rPr>
              <a:t>Hope</a:t>
            </a:r>
            <a:endParaRPr lang="en-US" sz="11000" dirty="0">
              <a:solidFill>
                <a:schemeClr val="bg1"/>
              </a:solidFill>
              <a:latin typeface="Scriptina" panose="02000505020000020004" pitchFamily="2" charset="77"/>
              <a:cs typeface="Plantagenet Cherokee" panose="020200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14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29C53E8-F810-9843-AD01-5C29F01135CE}"/>
              </a:ext>
            </a:extLst>
          </p:cNvPr>
          <p:cNvSpPr/>
          <p:nvPr/>
        </p:nvSpPr>
        <p:spPr>
          <a:xfrm>
            <a:off x="3746045" y="1022484"/>
            <a:ext cx="4813031" cy="4813031"/>
          </a:xfrm>
          <a:prstGeom prst="ellipse">
            <a:avLst/>
          </a:prstGeom>
          <a:solidFill>
            <a:srgbClr val="004C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E4CD0-B3B7-8D4C-AF14-249207F8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170" y="2403736"/>
            <a:ext cx="4378779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he Hand" panose="03070502030502020204" pitchFamily="66" charset="0"/>
                <a:cs typeface="Plantagenet Cherokee" panose="02020000000000000000" pitchFamily="18" charset="-79"/>
              </a:rPr>
              <a:t>the function of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C629BC-B2CC-044A-9DA2-25A52F219480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dirty="0">
                <a:solidFill>
                  <a:schemeClr val="bg1"/>
                </a:solidFill>
                <a:latin typeface="Scriptina" panose="02000505020000020004" pitchFamily="2" charset="77"/>
                <a:cs typeface="Plantagenet Cherokee" panose="02020000000000000000" pitchFamily="18" charset="-79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25325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Scriptina</vt:lpstr>
      <vt:lpstr>The Hand</vt:lpstr>
      <vt:lpstr>Arial</vt:lpstr>
      <vt:lpstr>Calibri Light</vt:lpstr>
      <vt:lpstr>Calibri</vt:lpstr>
      <vt:lpstr>BlackSingature</vt:lpstr>
      <vt:lpstr>Office Theme</vt:lpstr>
      <vt:lpstr>PowerPoint Presentation</vt:lpstr>
      <vt:lpstr>the function of</vt:lpstr>
      <vt:lpstr>PowerPoint Presentation</vt:lpstr>
      <vt:lpstr>the function of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function of</dc:title>
  <dc:creator>Jeremiah Cox</dc:creator>
  <cp:lastModifiedBy>Stan Cox</cp:lastModifiedBy>
  <cp:revision>7</cp:revision>
  <cp:lastPrinted>2020-08-29T22:38:27Z</cp:lastPrinted>
  <dcterms:created xsi:type="dcterms:W3CDTF">2020-07-31T12:20:26Z</dcterms:created>
  <dcterms:modified xsi:type="dcterms:W3CDTF">2020-09-01T02:58:59Z</dcterms:modified>
</cp:coreProperties>
</file>